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30" r:id="rId60"/>
    <p:sldId id="314" r:id="rId61"/>
    <p:sldId id="315" r:id="rId62"/>
    <p:sldId id="316" r:id="rId63"/>
    <p:sldId id="317" r:id="rId64"/>
  </p:sldIdLst>
  <p:sldSz cx="9144000" cy="5715000" type="screen16x10"/>
  <p:notesSz cx="6858000" cy="9144000"/>
  <p:embeddedFontLst>
    <p:embeddedFont>
      <p:font typeface="Georgia" panose="02040502050405020303" pitchFamily="18" charset="0"/>
      <p:regular r:id="rId66"/>
      <p:bold r:id="rId67"/>
      <p:italic r:id="rId68"/>
      <p:boldItalic r:id="rId69"/>
    </p:embeddedFont>
    <p:embeddedFont>
      <p:font typeface="Libre Baskerville" panose="02000000000000000000" pitchFamily="2" charset="0"/>
      <p:regular r:id="rId70"/>
      <p:bold r:id="rId71"/>
      <p:italic r:id="rId72"/>
    </p:embeddedFont>
    <p:embeddedFont>
      <p:font typeface="Merriweather Sans" pitchFamily="2" charset="77"/>
      <p:regular r:id="rId73"/>
      <p:bold r:id="rId74"/>
      <p:italic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Source Code Pro" panose="020B0509030403020204" pitchFamily="49" charset="0"/>
      <p:regular r:id="rId81"/>
      <p:bold r:id="rId82"/>
    </p:embeddedFont>
    <p:embeddedFont>
      <p:font typeface="Verdana" panose="020B0604030504040204" pitchFamily="3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8d319e7e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8d319e7e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f8d319e7e5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980be35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980be35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YteLM6ViB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hyperlink" Target="http://www.youtube.com/watch?v=hZ3NVJysdQ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13: Curvas e Animações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spline é uma representação matemática para uma curva polinomial suave definida por partes através de uma sequência de pontos (chamados de pontos de controle).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21" name="Google Shape;521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22" name="Google Shape;522;p5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5535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58" y="1462250"/>
            <a:ext cx="6944042" cy="42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2"/>
          </p:nvPr>
        </p:nvSpPr>
        <p:spPr>
          <a:xfrm>
            <a:off x="1567650" y="4197095"/>
            <a:ext cx="6119700" cy="95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1749</Words>
  <Application>Microsoft Macintosh PowerPoint</Application>
  <PresentationFormat>On-screen Show (16:10)</PresentationFormat>
  <Paragraphs>292</Paragraphs>
  <Slides>63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Roboto</vt:lpstr>
      <vt:lpstr>Arial</vt:lpstr>
      <vt:lpstr>Source Code Pro</vt:lpstr>
      <vt:lpstr>Georgia</vt:lpstr>
      <vt:lpstr>Merriweather Sans</vt:lpstr>
      <vt:lpstr>Verdana</vt:lpstr>
      <vt:lpstr>Libre Baskerville</vt:lpstr>
      <vt:lpstr>Personalizar design</vt:lpstr>
      <vt:lpstr>PowerPoint Presentation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FOG</vt:lpstr>
      <vt:lpstr>PowerPoint Presentation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2023-03-20T11:45:04Z</dcterms:modified>
</cp:coreProperties>
</file>